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2" d="100"/>
          <a:sy n="32" d="100"/>
        </p:scale>
        <p:origin x="1758" y="9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6318DA1-D5A3-4928-AFBE-1915C3EB09C6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0625B65-A9EE-4E3B-8153-4D93EFF0A2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160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625B65-A9EE-4E3B-8153-4D93EFF0A23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349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25195213" cy="18000662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98944" y="2207959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436418" y="3530649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308605" y="567138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93118" y="571334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048212" y="675354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398707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407663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58212" y="533993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53064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</TotalTime>
  <Words>380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66</cp:revision>
  <cp:lastPrinted>2015-05-08T18:45:21Z</cp:lastPrinted>
  <dcterms:created xsi:type="dcterms:W3CDTF">2015-05-08T18:10:50Z</dcterms:created>
  <dcterms:modified xsi:type="dcterms:W3CDTF">2023-08-19T07:22:13Z</dcterms:modified>
</cp:coreProperties>
</file>