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62" r:id="rId2"/>
    <p:sldId id="256" r:id="rId3"/>
    <p:sldId id="263" r:id="rId4"/>
    <p:sldId id="269" r:id="rId5"/>
    <p:sldId id="270" r:id="rId6"/>
    <p:sldId id="27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2000" autoAdjust="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FC2095-6F4E-4032-962C-5BC12AD7C496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AC35BB8-4AFE-4EF1-8781-7D654744D0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671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35BB8-4AFE-4EF1-8781-7D654744D0A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427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84147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solidFill>
                  <a:schemeClr val="bg1"/>
                </a:solidFill>
                <a:cs typeface="B Titr" panose="00000700000000000000" pitchFamily="2" charset="-78"/>
              </a:rPr>
              <a:t>Title</a:t>
            </a:r>
            <a:endParaRPr lang="fa-IR" sz="66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652300"/>
            <a:ext cx="10749516" cy="4957027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94592"/>
            <a:ext cx="10749516" cy="4934725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94592"/>
            <a:ext cx="10749516" cy="4934725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9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94592"/>
            <a:ext cx="10749516" cy="4934725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Voice …..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63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85</Words>
  <Application>Microsoft Office PowerPoint</Application>
  <PresentationFormat>Widescreen</PresentationFormat>
  <Paragraphs>13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IPT.Mitra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36</cp:revision>
  <dcterms:created xsi:type="dcterms:W3CDTF">2018-02-17T09:00:12Z</dcterms:created>
  <dcterms:modified xsi:type="dcterms:W3CDTF">2023-08-19T07:20:48Z</dcterms:modified>
</cp:coreProperties>
</file>